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79" r:id="rId3"/>
    <p:sldId id="268" r:id="rId4"/>
    <p:sldId id="269" r:id="rId5"/>
    <p:sldId id="293" r:id="rId6"/>
    <p:sldId id="256" r:id="rId7"/>
    <p:sldId id="258" r:id="rId8"/>
    <p:sldId id="259" r:id="rId9"/>
    <p:sldId id="270" r:id="rId10"/>
    <p:sldId id="272" r:id="rId11"/>
    <p:sldId id="273" r:id="rId12"/>
    <p:sldId id="271" r:id="rId13"/>
    <p:sldId id="260" r:id="rId14"/>
    <p:sldId id="261" r:id="rId15"/>
    <p:sldId id="262" r:id="rId16"/>
    <p:sldId id="263" r:id="rId17"/>
    <p:sldId id="274" r:id="rId18"/>
    <p:sldId id="275" r:id="rId19"/>
    <p:sldId id="276" r:id="rId20"/>
    <p:sldId id="277" r:id="rId21"/>
    <p:sldId id="278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88" r:id="rId32"/>
    <p:sldId id="289" r:id="rId33"/>
    <p:sldId id="291" r:id="rId34"/>
    <p:sldId id="292" r:id="rId35"/>
    <p:sldId id="264" r:id="rId36"/>
    <p:sldId id="265" r:id="rId37"/>
    <p:sldId id="266" r:id="rId38"/>
    <p:sldId id="267" r:id="rId3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EC62EB-EDD0-DB34-7327-9188DDF81A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0D4AE-B2CA-17A5-46A0-45775BD2B8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C1FA-C9AA-4508-B38E-E080CC3A2A61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1E5B5-1C9D-073B-C057-279CFB2C0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D7CD2-6A53-2EBD-97A0-AC7EAAE0D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06F43-03DC-4114-9B61-6AD5165346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67A42-3007-4F34-89DD-00D2DAA89B1B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F6488-1179-48C0-8AEE-24FE17A99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26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BCDDD-0136-4F81-AADD-9B2BCD677A34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5207F-385B-4A46-AEAD-FCE24B5174F7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F707B-A5C1-45E2-915D-BAFFB29AD9A3}" type="datetime1">
              <a:rPr lang="en-US" smtClean="0"/>
              <a:t>11/5/2023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FCBE0-89DC-459F-9C9D-D739811675F5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E4D4-D461-41DC-8279-0BAAB6F77D8C}" type="datetime1">
              <a:rPr lang="en-US" smtClean="0"/>
              <a:t>11/5/2023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7580" y="1353346"/>
            <a:ext cx="14892839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8841" y="4113082"/>
            <a:ext cx="10250316" cy="3625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E278F-1108-40CC-9E06-A71759820111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3" y="2913227"/>
            <a:ext cx="8211184" cy="433451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05"/>
              </a:spcBef>
            </a:pPr>
            <a:r>
              <a:rPr sz="6500" spc="-25" dirty="0">
                <a:solidFill>
                  <a:srgbClr val="FFFFFF"/>
                </a:solidFill>
                <a:latin typeface="Georgia"/>
                <a:cs typeface="Georgia"/>
              </a:rPr>
              <a:t>Revolutionizing </a:t>
            </a:r>
            <a:r>
              <a:rPr sz="65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500" spc="40" dirty="0">
                <a:solidFill>
                  <a:srgbClr val="FFFFFF"/>
                </a:solidFill>
                <a:latin typeface="Georgia"/>
                <a:cs typeface="Georgia"/>
              </a:rPr>
              <a:t>Democracy:</a:t>
            </a:r>
            <a:r>
              <a:rPr sz="6500" spc="-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500" spc="-5" dirty="0">
                <a:solidFill>
                  <a:srgbClr val="FFFFFF"/>
                </a:solidFill>
                <a:latin typeface="Georgia"/>
                <a:cs typeface="Georgia"/>
              </a:rPr>
              <a:t>Exploring </a:t>
            </a:r>
            <a:r>
              <a:rPr sz="6500" spc="-15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500" spc="9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6500" spc="-15" dirty="0">
                <a:solidFill>
                  <a:srgbClr val="FFFFFF"/>
                </a:solidFill>
                <a:latin typeface="Georgia"/>
                <a:cs typeface="Georgia"/>
              </a:rPr>
              <a:t>Benefits </a:t>
            </a:r>
            <a:r>
              <a:rPr sz="6500" spc="1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6500" spc="15" dirty="0">
                <a:solidFill>
                  <a:srgbClr val="FFFFFF"/>
                </a:solidFill>
                <a:latin typeface="Georgia"/>
                <a:cs typeface="Georgia"/>
              </a:rPr>
              <a:t> Challenges </a:t>
            </a:r>
            <a:r>
              <a:rPr sz="6500" spc="85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6500" spc="-85" dirty="0">
                <a:solidFill>
                  <a:srgbClr val="FFFFFF"/>
                </a:solidFill>
                <a:latin typeface="Georgia"/>
                <a:cs typeface="Georgia"/>
              </a:rPr>
              <a:t>Online </a:t>
            </a:r>
            <a:r>
              <a:rPr sz="6500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500" spc="-110" dirty="0">
                <a:solidFill>
                  <a:srgbClr val="FFFFFF"/>
                </a:solidFill>
                <a:latin typeface="Georgia"/>
                <a:cs typeface="Georgia"/>
              </a:rPr>
              <a:t>Voting</a:t>
            </a:r>
            <a:r>
              <a:rPr sz="6500" spc="-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500" spc="10" dirty="0">
                <a:solidFill>
                  <a:srgbClr val="FFFFFF"/>
                </a:solidFill>
                <a:latin typeface="Georgia"/>
                <a:cs typeface="Georgia"/>
              </a:rPr>
              <a:t>Systems</a:t>
            </a:r>
            <a:endParaRPr sz="65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D4C6-F29A-EC60-D498-132C6D6001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A965F-2FCD-4A3C-59EB-8C3BD9166B5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FD76AB3-EA5C-4B8D-BFDD-F35361683C4E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048AF-6585-C69C-E70B-A81AC5D2C0EF}"/>
              </a:ext>
            </a:extLst>
          </p:cNvPr>
          <p:cNvSpPr/>
          <p:nvPr/>
        </p:nvSpPr>
        <p:spPr>
          <a:xfrm>
            <a:off x="0" y="-44245"/>
            <a:ext cx="10667499" cy="31623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A0998-66CF-1602-3D6C-F7A3D6864F8C}"/>
              </a:ext>
            </a:extLst>
          </p:cNvPr>
          <p:cNvSpPr/>
          <p:nvPr/>
        </p:nvSpPr>
        <p:spPr>
          <a:xfrm>
            <a:off x="3581400" y="3499880"/>
            <a:ext cx="11277600" cy="31979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E1D1AF-6143-44DA-0F77-C9052399D420}"/>
              </a:ext>
            </a:extLst>
          </p:cNvPr>
          <p:cNvSpPr/>
          <p:nvPr/>
        </p:nvSpPr>
        <p:spPr>
          <a:xfrm>
            <a:off x="6705600" y="7077774"/>
            <a:ext cx="10515600" cy="31979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BDC8B5-4691-B20F-E13D-746F9B3EFB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CDE3C-770F-89EE-913B-8B9CE9B79C5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F909597-9578-4F0D-A268-5459553B8A11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9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048AF-6585-C69C-E70B-A81AC5D2C0EF}"/>
              </a:ext>
            </a:extLst>
          </p:cNvPr>
          <p:cNvSpPr/>
          <p:nvPr/>
        </p:nvSpPr>
        <p:spPr>
          <a:xfrm>
            <a:off x="0" y="-58994"/>
            <a:ext cx="10667499" cy="31623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A0998-66CF-1602-3D6C-F7A3D6864F8C}"/>
              </a:ext>
            </a:extLst>
          </p:cNvPr>
          <p:cNvSpPr/>
          <p:nvPr/>
        </p:nvSpPr>
        <p:spPr>
          <a:xfrm>
            <a:off x="3581400" y="3514629"/>
            <a:ext cx="11277600" cy="31979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E1D1AF-6143-44DA-0F77-C9052399D420}"/>
              </a:ext>
            </a:extLst>
          </p:cNvPr>
          <p:cNvSpPr/>
          <p:nvPr/>
        </p:nvSpPr>
        <p:spPr>
          <a:xfrm>
            <a:off x="6705600" y="7077774"/>
            <a:ext cx="10515600" cy="31979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8AA68-46B2-6A32-9383-EEABC7959E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A4F46-5C63-9CB8-4466-E8DF2C612CB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1913D8E-8A51-4927-B512-A9CC958C59FA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Our Learnings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08516" y="52780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C4422E-1274-A93F-21C9-35ACC7D12E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5D85FAA-7E81-BE58-5F52-D3507FC7AF8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CFDD777-C8A5-4018-A756-819AE950685E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0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362871"/>
            <a:ext cx="875601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225" dirty="0"/>
              <a:t>C</a:t>
            </a:r>
            <a:r>
              <a:rPr sz="5700" spc="-50" dirty="0"/>
              <a:t>h</a:t>
            </a:r>
            <a:r>
              <a:rPr sz="5700" spc="80" dirty="0"/>
              <a:t>a</a:t>
            </a:r>
            <a:r>
              <a:rPr sz="5700" spc="-5" dirty="0"/>
              <a:t>ll</a:t>
            </a:r>
            <a:r>
              <a:rPr sz="5700" spc="130" dirty="0"/>
              <a:t>e</a:t>
            </a:r>
            <a:r>
              <a:rPr sz="5700" spc="-75" dirty="0"/>
              <a:t>n</a:t>
            </a:r>
            <a:r>
              <a:rPr sz="5700" spc="25" dirty="0"/>
              <a:t>g</a:t>
            </a:r>
            <a:r>
              <a:rPr sz="5700" spc="130" dirty="0"/>
              <a:t>e</a:t>
            </a:r>
            <a:r>
              <a:rPr sz="5700" spc="20" dirty="0"/>
              <a:t>s</a:t>
            </a:r>
            <a:r>
              <a:rPr sz="5700" spc="-135" dirty="0"/>
              <a:t> </a:t>
            </a:r>
            <a:r>
              <a:rPr sz="5700" spc="30" dirty="0"/>
              <a:t>o</a:t>
            </a:r>
            <a:r>
              <a:rPr sz="5700" spc="100" dirty="0"/>
              <a:t>f</a:t>
            </a:r>
            <a:r>
              <a:rPr sz="5700" spc="-135" dirty="0"/>
              <a:t> </a:t>
            </a:r>
            <a:r>
              <a:rPr sz="5700" spc="-425" dirty="0"/>
              <a:t>O</a:t>
            </a:r>
            <a:r>
              <a:rPr sz="5700" spc="-75" dirty="0"/>
              <a:t>n</a:t>
            </a:r>
            <a:r>
              <a:rPr sz="5700" spc="-5" dirty="0"/>
              <a:t>l</a:t>
            </a:r>
            <a:r>
              <a:rPr sz="5700" spc="-75" dirty="0"/>
              <a:t>in</a:t>
            </a:r>
            <a:r>
              <a:rPr sz="5700" spc="130" dirty="0"/>
              <a:t>e</a:t>
            </a:r>
            <a:r>
              <a:rPr sz="5700" spc="-270" dirty="0"/>
              <a:t> </a:t>
            </a:r>
            <a:r>
              <a:rPr sz="5700" spc="-715" dirty="0"/>
              <a:t>V</a:t>
            </a:r>
            <a:r>
              <a:rPr sz="5700" spc="5" dirty="0"/>
              <a:t>o</a:t>
            </a:r>
            <a:r>
              <a:rPr sz="5700" spc="90" dirty="0"/>
              <a:t>t</a:t>
            </a:r>
            <a:r>
              <a:rPr sz="5700" spc="-75" dirty="0"/>
              <a:t>in</a:t>
            </a:r>
            <a:r>
              <a:rPr sz="5700" spc="120" dirty="0"/>
              <a:t>g</a:t>
            </a:r>
            <a:endParaRPr sz="57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23525" y="3889841"/>
            <a:ext cx="3907031" cy="3872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4777" y="4333302"/>
            <a:ext cx="5262799" cy="41054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20350" y="3309828"/>
            <a:ext cx="6739890" cy="2370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70" dirty="0">
                <a:latin typeface="Trebuchet MS"/>
                <a:cs typeface="Trebuchet MS"/>
              </a:rPr>
              <a:t>c</a:t>
            </a:r>
            <a:r>
              <a:rPr sz="3050" spc="-50" dirty="0">
                <a:latin typeface="Trebuchet MS"/>
                <a:cs typeface="Trebuchet MS"/>
              </a:rPr>
              <a:t>u</a:t>
            </a:r>
            <a:r>
              <a:rPr sz="3050" spc="-150" dirty="0">
                <a:latin typeface="Trebuchet MS"/>
                <a:cs typeface="Trebuchet MS"/>
              </a:rPr>
              <a:t>r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20" dirty="0">
                <a:latin typeface="Trebuchet MS"/>
                <a:cs typeface="Trebuchet MS"/>
              </a:rPr>
              <a:t>y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210" dirty="0">
                <a:latin typeface="Trebuchet MS"/>
                <a:cs typeface="Trebuchet MS"/>
              </a:rPr>
              <a:t>c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210" dirty="0">
                <a:latin typeface="Trebuchet MS"/>
                <a:cs typeface="Trebuchet MS"/>
              </a:rPr>
              <a:t>c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50" dirty="0">
                <a:latin typeface="Trebuchet MS"/>
                <a:cs typeface="Trebuchet MS"/>
              </a:rPr>
              <a:t>r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475" dirty="0">
                <a:latin typeface="Trebuchet MS"/>
                <a:cs typeface="Trebuchet MS"/>
              </a:rPr>
              <a:t>,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5" dirty="0">
                <a:latin typeface="Trebuchet MS"/>
                <a:cs typeface="Trebuchet MS"/>
              </a:rPr>
              <a:t>v</a:t>
            </a:r>
            <a:r>
              <a:rPr sz="3050" spc="110" dirty="0">
                <a:latin typeface="Trebuchet MS"/>
                <a:cs typeface="Trebuchet MS"/>
              </a:rPr>
              <a:t>o</a:t>
            </a:r>
            <a:r>
              <a:rPr sz="3050" spc="-105" dirty="0">
                <a:latin typeface="Trebuchet MS"/>
                <a:cs typeface="Trebuchet MS"/>
              </a:rPr>
              <a:t>t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30" dirty="0">
                <a:latin typeface="Trebuchet MS"/>
                <a:cs typeface="Trebuchet MS"/>
              </a:rPr>
              <a:t>r 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50" dirty="0">
                <a:latin typeface="Trebuchet MS"/>
                <a:cs typeface="Trebuchet MS"/>
              </a:rPr>
              <a:t>u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10" dirty="0">
                <a:latin typeface="Trebuchet MS"/>
                <a:cs typeface="Trebuchet MS"/>
              </a:rPr>
              <a:t>h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185" dirty="0">
                <a:latin typeface="Trebuchet MS"/>
                <a:cs typeface="Trebuchet MS"/>
              </a:rPr>
              <a:t>ic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475" dirty="0">
                <a:latin typeface="Trebuchet MS"/>
                <a:cs typeface="Trebuchet MS"/>
              </a:rPr>
              <a:t>,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45" dirty="0">
                <a:latin typeface="Trebuchet MS"/>
                <a:cs typeface="Trebuchet MS"/>
              </a:rPr>
              <a:t>d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210" dirty="0">
                <a:latin typeface="Trebuchet MS"/>
                <a:cs typeface="Trebuchet MS"/>
              </a:rPr>
              <a:t>cc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45" dirty="0">
                <a:latin typeface="Trebuchet MS"/>
                <a:cs typeface="Trebuchet MS"/>
              </a:rPr>
              <a:t>ss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45" dirty="0">
                <a:latin typeface="Trebuchet MS"/>
                <a:cs typeface="Trebuchet MS"/>
              </a:rPr>
              <a:t>b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215" dirty="0">
                <a:latin typeface="Trebuchet MS"/>
                <a:cs typeface="Trebuchet MS"/>
              </a:rPr>
              <a:t>l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20" dirty="0">
                <a:latin typeface="Trebuchet MS"/>
                <a:cs typeface="Trebuchet MS"/>
              </a:rPr>
              <a:t>y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E5946A-D260-FC33-88AE-174C66BBC8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BD78BC6-7811-6DE9-3339-1E2FA2DC1AB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48C11F1-74A9-43CE-86F0-8F5E0DC332B0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353346"/>
            <a:ext cx="635063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0" dirty="0">
                <a:latin typeface="Verdana"/>
                <a:cs typeface="Verdana"/>
              </a:rPr>
              <a:t>S</a:t>
            </a:r>
            <a:r>
              <a:rPr spc="-550" dirty="0">
                <a:latin typeface="Verdana"/>
                <a:cs typeface="Verdana"/>
              </a:rPr>
              <a:t>e</a:t>
            </a:r>
            <a:r>
              <a:rPr spc="-210" dirty="0">
                <a:latin typeface="Verdana"/>
                <a:cs typeface="Verdana"/>
              </a:rPr>
              <a:t>c</a:t>
            </a:r>
            <a:r>
              <a:rPr spc="-405" dirty="0">
                <a:latin typeface="Verdana"/>
                <a:cs typeface="Verdana"/>
              </a:rPr>
              <a:t>u</a:t>
            </a:r>
            <a:r>
              <a:rPr spc="60" dirty="0">
                <a:latin typeface="Verdana"/>
                <a:cs typeface="Verdana"/>
              </a:rPr>
              <a:t>ri</a:t>
            </a:r>
            <a:r>
              <a:rPr spc="-190" dirty="0">
                <a:latin typeface="Verdana"/>
                <a:cs typeface="Verdana"/>
              </a:rPr>
              <a:t>t</a:t>
            </a:r>
            <a:r>
              <a:rPr spc="-345" dirty="0">
                <a:latin typeface="Verdana"/>
                <a:cs typeface="Verdana"/>
              </a:rPr>
              <a:t>y</a:t>
            </a:r>
            <a:r>
              <a:rPr spc="-825" dirty="0">
                <a:latin typeface="Verdana"/>
                <a:cs typeface="Verdana"/>
              </a:rPr>
              <a:t> </a:t>
            </a:r>
            <a:r>
              <a:rPr spc="-590" dirty="0">
                <a:latin typeface="Verdana"/>
                <a:cs typeface="Verdana"/>
              </a:rPr>
              <a:t>C</a:t>
            </a:r>
            <a:r>
              <a:rPr spc="-315" dirty="0">
                <a:latin typeface="Verdana"/>
                <a:cs typeface="Verdana"/>
              </a:rPr>
              <a:t>on</a:t>
            </a:r>
            <a:r>
              <a:rPr spc="-305" dirty="0">
                <a:latin typeface="Verdana"/>
                <a:cs typeface="Verdana"/>
              </a:rPr>
              <a:t>c</a:t>
            </a:r>
            <a:r>
              <a:rPr spc="-550" dirty="0">
                <a:latin typeface="Verdana"/>
                <a:cs typeface="Verdana"/>
              </a:rPr>
              <a:t>e</a:t>
            </a:r>
            <a:r>
              <a:rPr spc="85" dirty="0">
                <a:latin typeface="Verdana"/>
                <a:cs typeface="Verdana"/>
              </a:rPr>
              <a:t>r</a:t>
            </a:r>
            <a:r>
              <a:rPr spc="-340" dirty="0">
                <a:latin typeface="Verdana"/>
                <a:cs typeface="Verdana"/>
              </a:rPr>
              <a:t>n</a:t>
            </a:r>
            <a:r>
              <a:rPr spc="-525" dirty="0">
                <a:latin typeface="Verdana"/>
                <a:cs typeface="Verdana"/>
              </a:rPr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140" y="3866577"/>
            <a:ext cx="4088178" cy="4105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15454" y="3354335"/>
            <a:ext cx="6783070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-45" dirty="0">
                <a:latin typeface="Trebuchet MS"/>
                <a:cs typeface="Trebuchet MS"/>
              </a:rPr>
              <a:t>b</a:t>
            </a:r>
            <a:r>
              <a:rPr sz="3050" spc="-50" dirty="0">
                <a:latin typeface="Trebuchet MS"/>
                <a:cs typeface="Trebuchet MS"/>
              </a:rPr>
              <a:t>u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70" dirty="0">
                <a:latin typeface="Trebuchet MS"/>
                <a:cs typeface="Trebuchet MS"/>
              </a:rPr>
              <a:t>c</a:t>
            </a:r>
            <a:r>
              <a:rPr sz="3050" spc="-50" dirty="0">
                <a:latin typeface="Trebuchet MS"/>
                <a:cs typeface="Trebuchet MS"/>
              </a:rPr>
              <a:t>u</a:t>
            </a:r>
            <a:r>
              <a:rPr sz="3050" spc="-150" dirty="0">
                <a:latin typeface="Trebuchet MS"/>
                <a:cs typeface="Trebuchet MS"/>
              </a:rPr>
              <a:t>r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20" dirty="0">
                <a:latin typeface="Trebuchet MS"/>
                <a:cs typeface="Trebuchet MS"/>
              </a:rPr>
              <a:t>y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10" dirty="0">
                <a:latin typeface="Trebuchet MS"/>
                <a:cs typeface="Trebuchet MS"/>
              </a:rPr>
              <a:t>m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50" dirty="0">
                <a:latin typeface="Trebuchet MS"/>
                <a:cs typeface="Trebuchet MS"/>
              </a:rPr>
              <a:t>u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E5F779-ACC3-9C6C-67B7-7B8DA5C01F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A5093E3-1C13-2493-0C21-150F7F5B9D8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20F7166-97A7-4C29-90CF-C698C1086922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2653" y="1233513"/>
            <a:ext cx="6440170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240" dirty="0">
                <a:latin typeface="SimSun"/>
                <a:cs typeface="SimSun"/>
              </a:rPr>
              <a:t>V</a:t>
            </a:r>
            <a:r>
              <a:rPr sz="5450" spc="229" dirty="0">
                <a:latin typeface="SimSun"/>
                <a:cs typeface="SimSun"/>
              </a:rPr>
              <a:t>o</a:t>
            </a:r>
            <a:r>
              <a:rPr sz="5450" spc="-770" dirty="0">
                <a:latin typeface="SimSun"/>
                <a:cs typeface="SimSun"/>
              </a:rPr>
              <a:t>t</a:t>
            </a:r>
            <a:r>
              <a:rPr sz="5450" spc="50" dirty="0">
                <a:latin typeface="SimSun"/>
                <a:cs typeface="SimSun"/>
              </a:rPr>
              <a:t>e</a:t>
            </a:r>
            <a:r>
              <a:rPr sz="5450" spc="-315" dirty="0">
                <a:latin typeface="SimSun"/>
                <a:cs typeface="SimSun"/>
              </a:rPr>
              <a:t>r</a:t>
            </a:r>
            <a:r>
              <a:rPr sz="5450" spc="-1535" dirty="0">
                <a:latin typeface="SimSun"/>
                <a:cs typeface="SimSun"/>
              </a:rPr>
              <a:t> </a:t>
            </a:r>
            <a:r>
              <a:rPr sz="5450" spc="660" dirty="0">
                <a:latin typeface="SimSun"/>
                <a:cs typeface="SimSun"/>
              </a:rPr>
              <a:t>A</a:t>
            </a:r>
            <a:r>
              <a:rPr sz="5450" spc="375" dirty="0">
                <a:latin typeface="SimSun"/>
                <a:cs typeface="SimSun"/>
              </a:rPr>
              <a:t>u</a:t>
            </a:r>
            <a:r>
              <a:rPr sz="5450" spc="-750" dirty="0">
                <a:latin typeface="SimSun"/>
                <a:cs typeface="SimSun"/>
              </a:rPr>
              <a:t>t</a:t>
            </a:r>
            <a:r>
              <a:rPr sz="5450" spc="450" dirty="0">
                <a:latin typeface="SimSun"/>
                <a:cs typeface="SimSun"/>
              </a:rPr>
              <a:t>h</a:t>
            </a:r>
            <a:r>
              <a:rPr sz="5450" spc="50" dirty="0">
                <a:latin typeface="SimSun"/>
                <a:cs typeface="SimSun"/>
              </a:rPr>
              <a:t>e</a:t>
            </a:r>
            <a:r>
              <a:rPr sz="5450" spc="405" dirty="0">
                <a:latin typeface="SimSun"/>
                <a:cs typeface="SimSun"/>
              </a:rPr>
              <a:t>n</a:t>
            </a:r>
            <a:r>
              <a:rPr sz="5450" spc="-750" dirty="0">
                <a:latin typeface="SimSun"/>
                <a:cs typeface="SimSun"/>
              </a:rPr>
              <a:t>t</a:t>
            </a:r>
            <a:r>
              <a:rPr sz="5450" spc="-1195" dirty="0">
                <a:latin typeface="SimSun"/>
                <a:cs typeface="SimSun"/>
              </a:rPr>
              <a:t>i</a:t>
            </a:r>
            <a:r>
              <a:rPr sz="5450" spc="-60" dirty="0">
                <a:latin typeface="SimSun"/>
                <a:cs typeface="SimSun"/>
              </a:rPr>
              <a:t>c</a:t>
            </a:r>
            <a:r>
              <a:rPr sz="5450" spc="110" dirty="0">
                <a:latin typeface="SimSun"/>
                <a:cs typeface="SimSun"/>
              </a:rPr>
              <a:t>a</a:t>
            </a:r>
            <a:r>
              <a:rPr sz="5450" spc="-750" dirty="0">
                <a:latin typeface="SimSun"/>
                <a:cs typeface="SimSun"/>
              </a:rPr>
              <a:t>t</a:t>
            </a:r>
            <a:r>
              <a:rPr sz="5450" spc="-1195" dirty="0">
                <a:latin typeface="SimSun"/>
                <a:cs typeface="SimSun"/>
              </a:rPr>
              <a:t>i</a:t>
            </a:r>
            <a:r>
              <a:rPr sz="5450" spc="254" dirty="0">
                <a:latin typeface="SimSun"/>
                <a:cs typeface="SimSun"/>
              </a:rPr>
              <a:t>o</a:t>
            </a:r>
            <a:r>
              <a:rPr sz="5450" spc="434" dirty="0">
                <a:latin typeface="SimSun"/>
                <a:cs typeface="SimSun"/>
              </a:rPr>
              <a:t>n</a:t>
            </a:r>
            <a:endParaRPr sz="5450" dirty="0">
              <a:latin typeface="SimSun"/>
              <a:cs typeface="SimSu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9580" y="3532812"/>
            <a:ext cx="3747457" cy="41054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73428" y="2977198"/>
            <a:ext cx="6333490" cy="330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8000" algn="r">
              <a:lnSpc>
                <a:spcPct val="100800"/>
              </a:lnSpc>
              <a:spcBef>
                <a:spcPts val="95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voters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latin typeface="Trebuchet MS"/>
                <a:cs typeface="Trebuchet MS"/>
              </a:rPr>
              <a:t>properly</a:t>
            </a:r>
            <a:r>
              <a:rPr sz="3050" spc="-210" dirty="0">
                <a:latin typeface="Trebuchet MS"/>
                <a:cs typeface="Trebuchet MS"/>
              </a:rPr>
              <a:t> </a:t>
            </a:r>
            <a:r>
              <a:rPr sz="3050" spc="-85" dirty="0">
                <a:latin typeface="Trebuchet MS"/>
                <a:cs typeface="Trebuchet MS"/>
              </a:rPr>
              <a:t>authenticated </a:t>
            </a:r>
            <a:r>
              <a:rPr sz="3050" spc="-905" dirty="0"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biometric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identiﬁcation,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digital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5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0EBDB1-C3CB-F5BB-BE6B-478AD5BB8F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D051A82-39BB-15B2-4864-718596EB50E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62FB534-3123-4A75-8AB6-9AA5B619C0CB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353346"/>
            <a:ext cx="439102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>
                <a:latin typeface="Verdana"/>
                <a:cs typeface="Verdana"/>
              </a:rPr>
              <a:t>A</a:t>
            </a:r>
            <a:r>
              <a:rPr spc="-210" dirty="0">
                <a:latin typeface="Verdana"/>
                <a:cs typeface="Verdana"/>
              </a:rPr>
              <a:t>cc</a:t>
            </a:r>
            <a:r>
              <a:rPr spc="-550" dirty="0">
                <a:latin typeface="Verdana"/>
                <a:cs typeface="Verdana"/>
              </a:rPr>
              <a:t>e</a:t>
            </a:r>
            <a:r>
              <a:rPr spc="-525" dirty="0">
                <a:latin typeface="Verdana"/>
                <a:cs typeface="Verdana"/>
              </a:rPr>
              <a:t>s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30" dirty="0">
                <a:latin typeface="Verdana"/>
                <a:cs typeface="Verdana"/>
              </a:rPr>
              <a:t>i</a:t>
            </a:r>
            <a:r>
              <a:rPr spc="-260" dirty="0">
                <a:latin typeface="Verdana"/>
                <a:cs typeface="Verdana"/>
              </a:rPr>
              <a:t>b</a:t>
            </a:r>
            <a:r>
              <a:rPr spc="30" dirty="0">
                <a:latin typeface="Verdana"/>
                <a:cs typeface="Verdana"/>
              </a:rPr>
              <a:t>i</a:t>
            </a:r>
            <a:r>
              <a:rPr spc="70" dirty="0">
                <a:latin typeface="Verdana"/>
                <a:cs typeface="Verdana"/>
              </a:rPr>
              <a:t>l</a:t>
            </a:r>
            <a:r>
              <a:rPr spc="30" dirty="0">
                <a:latin typeface="Verdana"/>
                <a:cs typeface="Verdana"/>
              </a:rPr>
              <a:t>i</a:t>
            </a:r>
            <a:r>
              <a:rPr spc="-190" dirty="0">
                <a:latin typeface="Verdana"/>
                <a:cs typeface="Verdana"/>
              </a:rPr>
              <a:t>t</a:t>
            </a:r>
            <a:r>
              <a:rPr spc="-345" dirty="0">
                <a:latin typeface="Verdana"/>
                <a:cs typeface="Verdana"/>
              </a:rPr>
              <a:t>y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38432" y="3399852"/>
            <a:ext cx="1623591" cy="3182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9724" y="3866577"/>
            <a:ext cx="1953993" cy="3182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39724" y="3386333"/>
            <a:ext cx="6852920" cy="330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210" dirty="0">
                <a:latin typeface="Trebuchet MS"/>
                <a:cs typeface="Trebuchet MS"/>
              </a:rPr>
              <a:t>cc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45" dirty="0">
                <a:latin typeface="Trebuchet MS"/>
                <a:cs typeface="Trebuchet MS"/>
              </a:rPr>
              <a:t>ss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45" dirty="0">
                <a:latin typeface="Trebuchet MS"/>
                <a:cs typeface="Trebuchet MS"/>
              </a:rPr>
              <a:t>b</a:t>
            </a:r>
            <a:r>
              <a:rPr sz="3050" spc="-215" dirty="0">
                <a:latin typeface="Trebuchet MS"/>
                <a:cs typeface="Trebuchet MS"/>
              </a:rPr>
              <a:t>l</a:t>
            </a:r>
            <a:r>
              <a:rPr sz="3050" spc="-80" dirty="0">
                <a:latin typeface="Trebuchet MS"/>
                <a:cs typeface="Trebuchet MS"/>
              </a:rPr>
              <a:t>e  </a:t>
            </a:r>
            <a:r>
              <a:rPr sz="3050" spc="-105" dirty="0">
                <a:latin typeface="Trebuchet MS"/>
                <a:cs typeface="Trebuchet MS"/>
              </a:rPr>
              <a:t>t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215" dirty="0">
                <a:latin typeface="Trebuchet MS"/>
                <a:cs typeface="Trebuchet MS"/>
              </a:rPr>
              <a:t>ll </a:t>
            </a:r>
            <a:r>
              <a:rPr sz="3050" spc="-15" dirty="0">
                <a:latin typeface="Trebuchet MS"/>
                <a:cs typeface="Trebuchet MS"/>
              </a:rPr>
              <a:t>v</a:t>
            </a:r>
            <a:r>
              <a:rPr sz="3050" spc="110" dirty="0">
                <a:latin typeface="Trebuchet MS"/>
                <a:cs typeface="Trebuchet MS"/>
              </a:rPr>
              <a:t>o</a:t>
            </a:r>
            <a:r>
              <a:rPr sz="3050" spc="-105" dirty="0">
                <a:latin typeface="Trebuchet MS"/>
                <a:cs typeface="Trebuchet MS"/>
              </a:rPr>
              <a:t>t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50" dirty="0">
                <a:latin typeface="Trebuchet MS"/>
                <a:cs typeface="Trebuchet MS"/>
              </a:rPr>
              <a:t>r</a:t>
            </a:r>
            <a:r>
              <a:rPr sz="3050" spc="45" dirty="0"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methods.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615707-E1B4-209C-8CCB-C2799BB234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2AF0C12-1AF6-6499-EE66-C87C1D4EB0A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2399CFA-F86E-4496-8CD3-D95A2DE6180A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Personas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6393" y="51779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7D8018-D1B4-054E-D51F-135B821743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CAE2228-21BE-66B9-B6C9-C3D38AC90CE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41ED8F2-F067-409D-A46A-576E3F7CD272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3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2907B-7B07-1EDB-D88F-D120CE6A56F9}"/>
              </a:ext>
            </a:extLst>
          </p:cNvPr>
          <p:cNvSpPr/>
          <p:nvPr/>
        </p:nvSpPr>
        <p:spPr>
          <a:xfrm>
            <a:off x="4724400" y="429779"/>
            <a:ext cx="13061315" cy="9525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C1CD20-9202-CD7C-EDF2-D75B0B744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0868BB8-A96A-A7BC-6B79-92F1A27AC7A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0EDCF8F-F89A-4790-823B-E74D5CE57334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2907B-7B07-1EDB-D88F-D120CE6A56F9}"/>
              </a:ext>
            </a:extLst>
          </p:cNvPr>
          <p:cNvSpPr/>
          <p:nvPr/>
        </p:nvSpPr>
        <p:spPr>
          <a:xfrm>
            <a:off x="4724400" y="326539"/>
            <a:ext cx="13061315" cy="9525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50285-E3C4-F5DF-357C-C836BF662A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BF32F-7C19-491E-3753-E9D6C36A13C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078CBA2-EDDB-4046-9E51-8449E4C1AA7C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7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77002" y="1070171"/>
            <a:ext cx="10287000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Skill Development Project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79307" y="35987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8AACDA9-CE4A-6C50-6CA5-FCB8839452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F148D8A-DCFF-914A-FE66-9BE67C87A48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4D5BA2B-B99B-4B8A-B412-B67F4DBF9FAB}" type="datetime1">
              <a:rPr lang="en-US" smtClean="0"/>
              <a:t>11/5/2023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A7752-2820-6075-F6F3-744B68C51FD2}"/>
              </a:ext>
            </a:extLst>
          </p:cNvPr>
          <p:cNvSpPr txBox="1"/>
          <p:nvPr/>
        </p:nvSpPr>
        <p:spPr>
          <a:xfrm>
            <a:off x="4765875" y="2452223"/>
            <a:ext cx="827334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5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PFSD Final Review</a:t>
            </a:r>
            <a:endParaRPr lang="en-IN" sz="615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92375-0F65-8D54-B27D-109BF494E2B3}"/>
              </a:ext>
            </a:extLst>
          </p:cNvPr>
          <p:cNvSpPr txBox="1"/>
          <p:nvPr/>
        </p:nvSpPr>
        <p:spPr>
          <a:xfrm>
            <a:off x="4343400" y="4610100"/>
            <a:ext cx="6172200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15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Project – 14</a:t>
            </a:r>
          </a:p>
          <a:p>
            <a:r>
              <a:rPr lang="en-US" sz="615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Team Num - 1010</a:t>
            </a:r>
          </a:p>
          <a:p>
            <a:endParaRPr lang="en-IN" sz="615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27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Customer Journey Map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0601" y="5212636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80D25C-9EF5-0336-ECF1-7B8A79839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ED66026-7DD7-9CBF-F4CA-97BFB7402BE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8CA9428-C786-4727-A813-2B5C05DCDA3B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21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6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Outputs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0601" y="5212636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80D25C-9EF5-0336-ECF1-7B8A79839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22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ED66026-7DD7-9CBF-F4CA-97BFB7402BE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8CA9428-C786-4727-A813-2B5C05DCDA3B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3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23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24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856BC-8001-29B7-5D7C-3D59A16BA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5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25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26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D08D7-200F-23BA-2690-477569FD8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94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27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1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28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31467-7328-8259-6D3C-47E914299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6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29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353346"/>
            <a:ext cx="848233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30" dirty="0"/>
              <a:t>Our Team</a:t>
            </a:r>
            <a:endParaRPr spc="130" dirty="0"/>
          </a:p>
        </p:txBody>
      </p:sp>
      <p:sp>
        <p:nvSpPr>
          <p:cNvPr id="11" name="object 11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25681-078D-3B81-B7A4-2FA011FBB085}"/>
              </a:ext>
            </a:extLst>
          </p:cNvPr>
          <p:cNvSpPr txBox="1"/>
          <p:nvPr/>
        </p:nvSpPr>
        <p:spPr>
          <a:xfrm>
            <a:off x="8077200" y="3925808"/>
            <a:ext cx="762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Georgia" panose="02040502050405020303" pitchFamily="18" charset="0"/>
              </a:rPr>
              <a:t>2200030391 – K. Srinivas</a:t>
            </a:r>
          </a:p>
          <a:p>
            <a:r>
              <a:rPr lang="en-US" sz="4400" dirty="0">
                <a:solidFill>
                  <a:schemeClr val="bg1"/>
                </a:solidFill>
                <a:latin typeface="Georgia" panose="02040502050405020303" pitchFamily="18" charset="0"/>
              </a:rPr>
              <a:t>2200030397 – M. </a:t>
            </a:r>
            <a:r>
              <a:rPr lang="en-US" sz="4400" dirty="0" err="1">
                <a:solidFill>
                  <a:schemeClr val="bg1"/>
                </a:solidFill>
                <a:latin typeface="Georgia" panose="02040502050405020303" pitchFamily="18" charset="0"/>
              </a:rPr>
              <a:t>HimaTeja</a:t>
            </a:r>
            <a:endParaRPr lang="en-US" sz="4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4400" dirty="0">
                <a:solidFill>
                  <a:schemeClr val="bg1"/>
                </a:solidFill>
                <a:latin typeface="Georgia" panose="02040502050405020303" pitchFamily="18" charset="0"/>
              </a:rPr>
              <a:t>2200031991 – B. </a:t>
            </a:r>
            <a:r>
              <a:rPr lang="en-US" sz="4400" dirty="0" err="1">
                <a:solidFill>
                  <a:schemeClr val="bg1"/>
                </a:solidFill>
                <a:latin typeface="Georgia" panose="02040502050405020303" pitchFamily="18" charset="0"/>
              </a:rPr>
              <a:t>HimaTeja</a:t>
            </a:r>
            <a:endParaRPr lang="en-IN" sz="4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190B16-9174-09FB-2E8D-EA055C1F91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4D9CA0E-05A6-BA9B-058A-58888CD0D4C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3A50EFE-70AD-4FFF-B7EF-FB246A77AF1C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914D1-3FB7-6D88-D403-18FA4B7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78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89DF2A-32E0-4294-44FB-80CB9943C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78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32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67E66-EAD3-B464-053B-BE215EAC7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7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33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67E66-EAD3-B464-053B-BE215EAC7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C483D-616D-AC39-B03F-7FE97CFD7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3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67000" y="3954426"/>
            <a:ext cx="7543393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210" dirty="0">
              <a:latin typeface="SimSun"/>
              <a:cs typeface="SimSu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B4CCF4-1BD5-9939-C1E3-FDBBE02EA169}"/>
              </a:ext>
            </a:extLst>
          </p:cNvPr>
          <p:cNvSpPr/>
          <p:nvPr/>
        </p:nvSpPr>
        <p:spPr>
          <a:xfrm>
            <a:off x="3429000" y="341663"/>
            <a:ext cx="14325600" cy="9144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124752-70BD-4AF7-C898-5E41085FA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34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21DD64-5ACA-7F04-A640-C0017817FB3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8FFA60C-45BE-41F9-8179-882FDD7C935E}" type="datetime1">
              <a:rPr lang="en-US" smtClean="0"/>
              <a:t>11/5/2023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14ADE-F8B4-FDAC-B870-2718E47C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08"/>
            <a:ext cx="18287999" cy="9957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B9AD-55C3-160E-AA98-A0A9C048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D349-04B1-87BA-7F25-0EC3E96B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405D9-0D1A-D280-8F27-8AD4F8FD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67E66-EAD3-B464-053B-BE215EAC7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C483D-616D-AC39-B03F-7FE97CFD7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E4DB10-CDAB-3EFF-1786-2DBE0DD8D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8590280" cy="6224270"/>
            <a:chOff x="0" y="4062768"/>
            <a:chExt cx="859028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9642" y="5394768"/>
              <a:ext cx="4300621" cy="3583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93495" y="2409726"/>
            <a:ext cx="432752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>
                <a:latin typeface="Verdana"/>
                <a:cs typeface="Verdana"/>
              </a:rPr>
              <a:t>C</a:t>
            </a:r>
            <a:r>
              <a:rPr spc="-509" dirty="0">
                <a:latin typeface="Verdana"/>
                <a:cs typeface="Verdana"/>
              </a:rPr>
              <a:t>a</a:t>
            </a:r>
            <a:r>
              <a:rPr spc="-525" dirty="0">
                <a:latin typeface="Verdana"/>
                <a:cs typeface="Verdana"/>
              </a:rPr>
              <a:t>s</a:t>
            </a:r>
            <a:r>
              <a:rPr spc="-550" dirty="0">
                <a:latin typeface="Verdana"/>
                <a:cs typeface="Verdana"/>
              </a:rPr>
              <a:t>e</a:t>
            </a:r>
            <a:r>
              <a:rPr spc="-825" dirty="0">
                <a:latin typeface="Verdana"/>
                <a:cs typeface="Verdana"/>
              </a:rPr>
              <a:t> </a:t>
            </a:r>
            <a:r>
              <a:rPr spc="-1065" dirty="0">
                <a:latin typeface="Verdana"/>
                <a:cs typeface="Verdana"/>
              </a:rPr>
              <a:t>S</a:t>
            </a:r>
            <a:r>
              <a:rPr spc="-245" dirty="0">
                <a:latin typeface="Verdana"/>
                <a:cs typeface="Verdana"/>
              </a:rPr>
              <a:t>t</a:t>
            </a:r>
            <a:r>
              <a:rPr spc="-430" dirty="0">
                <a:latin typeface="Verdana"/>
                <a:cs typeface="Verdana"/>
              </a:rPr>
              <a:t>u</a:t>
            </a:r>
            <a:r>
              <a:rPr spc="-305" dirty="0">
                <a:latin typeface="Verdana"/>
                <a:cs typeface="Verdana"/>
              </a:rPr>
              <a:t>d</a:t>
            </a:r>
            <a:r>
              <a:rPr spc="30" dirty="0">
                <a:latin typeface="Verdana"/>
                <a:cs typeface="Verdana"/>
              </a:rPr>
              <a:t>i</a:t>
            </a:r>
            <a:r>
              <a:rPr spc="-550" dirty="0">
                <a:latin typeface="Verdana"/>
                <a:cs typeface="Verdana"/>
              </a:rPr>
              <a:t>e</a:t>
            </a:r>
            <a:r>
              <a:rPr spc="-525" dirty="0">
                <a:latin typeface="Verdana"/>
                <a:cs typeface="Verdana"/>
              </a:rPr>
              <a:t>s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3462" y="4975668"/>
            <a:ext cx="2983746" cy="32004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62345" y="4062768"/>
            <a:ext cx="603885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" algn="r">
              <a:lnSpc>
                <a:spcPct val="100000"/>
              </a:lnSpc>
              <a:spcBef>
                <a:spcPts val="100"/>
              </a:spcBef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systems,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sz="2700" spc="-70" dirty="0">
                <a:latin typeface="Trebuchet MS"/>
                <a:cs typeface="Trebuchet MS"/>
              </a:rPr>
              <a:t>Estonia, </a:t>
            </a:r>
            <a:r>
              <a:rPr sz="2700" spc="-100" dirty="0">
                <a:latin typeface="Trebuchet MS"/>
                <a:cs typeface="Trebuchet MS"/>
              </a:rPr>
              <a:t>Switzerland, </a:t>
            </a:r>
            <a:r>
              <a:rPr sz="2700" spc="-95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5" dirty="0">
                <a:latin typeface="Trebuchet MS"/>
                <a:cs typeface="Trebuchet MS"/>
              </a:rPr>
              <a:t>h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05" dirty="0">
                <a:latin typeface="Trebuchet MS"/>
                <a:cs typeface="Trebuchet MS"/>
              </a:rPr>
              <a:t>t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o</a:t>
            </a:r>
            <a:r>
              <a:rPr sz="2700" spc="-80" dirty="0">
                <a:latin typeface="Trebuchet MS"/>
                <a:cs typeface="Trebuchet MS"/>
              </a:rPr>
              <a:t>f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190" dirty="0">
                <a:latin typeface="Trebuchet MS"/>
                <a:cs typeface="Trebuchet MS"/>
              </a:rPr>
              <a:t>W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20" dirty="0">
                <a:latin typeface="Trebuchet MS"/>
                <a:cs typeface="Trebuchet MS"/>
              </a:rPr>
              <a:t>V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700" dirty="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voting.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2B9311-C9A7-8761-E1EB-DA54A64EFC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35</a:t>
            </a:fld>
            <a:endParaRPr lang="en-IN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4A2771C-FBE3-ECBD-1DBA-F311494278D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93D7152-2C69-48A1-86FE-DCD6BCE39330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30390">
              <a:lnSpc>
                <a:spcPct val="100000"/>
              </a:lnSpc>
              <a:spcBef>
                <a:spcPts val="100"/>
              </a:spcBef>
            </a:pPr>
            <a:r>
              <a:rPr spc="-575" dirty="0"/>
              <a:t>F</a:t>
            </a:r>
            <a:r>
              <a:rPr spc="-55" dirty="0"/>
              <a:t>u</a:t>
            </a:r>
            <a:r>
              <a:rPr spc="55" dirty="0"/>
              <a:t>t</a:t>
            </a:r>
            <a:r>
              <a:rPr spc="-55" dirty="0"/>
              <a:t>u</a:t>
            </a:r>
            <a:r>
              <a:rPr spc="90" dirty="0"/>
              <a:t>r</a:t>
            </a:r>
            <a:r>
              <a:rPr spc="145" dirty="0"/>
              <a:t>e</a:t>
            </a:r>
            <a:r>
              <a:rPr spc="-145" dirty="0"/>
              <a:t> </a:t>
            </a:r>
            <a:r>
              <a:rPr spc="70" dirty="0"/>
              <a:t>of</a:t>
            </a:r>
            <a:r>
              <a:rPr spc="-145" dirty="0"/>
              <a:t> </a:t>
            </a:r>
            <a:r>
              <a:rPr spc="-180" dirty="0"/>
              <a:t>Onl</a:t>
            </a:r>
            <a:r>
              <a:rPr spc="-80" dirty="0"/>
              <a:t>in</a:t>
            </a:r>
            <a:r>
              <a:rPr spc="145" dirty="0"/>
              <a:t>e</a:t>
            </a:r>
            <a:r>
              <a:rPr spc="-295" dirty="0"/>
              <a:t> </a:t>
            </a:r>
            <a:r>
              <a:rPr spc="-770" dirty="0"/>
              <a:t>V</a:t>
            </a:r>
            <a:r>
              <a:rPr spc="10" dirty="0"/>
              <a:t>o</a:t>
            </a:r>
            <a:r>
              <a:rPr spc="95" dirty="0"/>
              <a:t>t</a:t>
            </a:r>
            <a:r>
              <a:rPr spc="-80" dirty="0"/>
              <a:t>in</a:t>
            </a:r>
            <a:r>
              <a:rPr spc="130" dirty="0"/>
              <a:t>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50" y="3309828"/>
            <a:ext cx="6838315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address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challenges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C41A38-2893-8FD4-6888-00BDAB263C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36</a:t>
            </a:fld>
            <a:endParaRPr lang="en-IN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3B661C-BCA1-B74A-DB40-16137FD90B5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E9ED9CD-5904-4761-B314-6894A59536B0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699"/>
              </a:lnSpc>
              <a:spcBef>
                <a:spcPts val="95"/>
              </a:spcBef>
            </a:pPr>
            <a:r>
              <a:rPr spc="-40" dirty="0"/>
              <a:t>Online </a:t>
            </a:r>
            <a:r>
              <a:rPr spc="-10" dirty="0"/>
              <a:t>voting </a:t>
            </a:r>
            <a:r>
              <a:rPr spc="-5" dirty="0"/>
              <a:t>has </a:t>
            </a:r>
            <a:r>
              <a:rPr spc="-70" dirty="0"/>
              <a:t>the </a:t>
            </a:r>
            <a:r>
              <a:rPr spc="-85" dirty="0"/>
              <a:t>potential </a:t>
            </a:r>
            <a:r>
              <a:rPr spc="10" dirty="0"/>
              <a:t>to </a:t>
            </a:r>
            <a:r>
              <a:rPr spc="-80" dirty="0"/>
              <a:t>revolutionize </a:t>
            </a:r>
            <a:r>
              <a:rPr spc="-75" dirty="0"/>
              <a:t> </a:t>
            </a:r>
            <a:r>
              <a:rPr spc="-70" dirty="0"/>
              <a:t>democracy</a:t>
            </a:r>
            <a:r>
              <a:rPr spc="-235" dirty="0"/>
              <a:t> </a:t>
            </a:r>
            <a:r>
              <a:rPr spc="-25" dirty="0"/>
              <a:t>by</a:t>
            </a:r>
            <a:r>
              <a:rPr spc="-235" dirty="0"/>
              <a:t> </a:t>
            </a:r>
            <a:r>
              <a:rPr spc="-20" dirty="0"/>
              <a:t>making</a:t>
            </a:r>
            <a:r>
              <a:rPr spc="-229" dirty="0"/>
              <a:t> </a:t>
            </a:r>
            <a:r>
              <a:rPr spc="-10" dirty="0"/>
              <a:t>voting</a:t>
            </a:r>
            <a:r>
              <a:rPr spc="-235" dirty="0"/>
              <a:t> </a:t>
            </a:r>
            <a:r>
              <a:rPr spc="-50" dirty="0"/>
              <a:t>more</a:t>
            </a:r>
            <a:r>
              <a:rPr spc="-235" dirty="0"/>
              <a:t> </a:t>
            </a:r>
            <a:r>
              <a:rPr spc="-105" dirty="0"/>
              <a:t>convenient,</a:t>
            </a:r>
            <a:r>
              <a:rPr spc="-229" dirty="0"/>
              <a:t> </a:t>
            </a:r>
            <a:r>
              <a:rPr spc="-140" dirty="0"/>
              <a:t>efﬁcient, </a:t>
            </a:r>
            <a:r>
              <a:rPr spc="-994" dirty="0"/>
              <a:t> </a:t>
            </a:r>
            <a:r>
              <a:rPr spc="-70" dirty="0"/>
              <a:t>a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40" dirty="0"/>
              <a:t> </a:t>
            </a:r>
            <a:r>
              <a:rPr spc="-70" dirty="0"/>
              <a:t>a</a:t>
            </a:r>
            <a:r>
              <a:rPr spc="-229" dirty="0"/>
              <a:t>cc</a:t>
            </a:r>
            <a:r>
              <a:rPr spc="-120" dirty="0"/>
              <a:t>e</a:t>
            </a:r>
            <a:r>
              <a:rPr spc="50" dirty="0"/>
              <a:t>ss</a:t>
            </a:r>
            <a:r>
              <a:rPr spc="-200" dirty="0"/>
              <a:t>i</a:t>
            </a:r>
            <a:r>
              <a:rPr spc="-55" dirty="0"/>
              <a:t>b</a:t>
            </a:r>
            <a:r>
              <a:rPr spc="-235" dirty="0"/>
              <a:t>l</a:t>
            </a:r>
            <a:r>
              <a:rPr spc="-120" dirty="0"/>
              <a:t>e</a:t>
            </a:r>
            <a:r>
              <a:rPr spc="-484" dirty="0"/>
              <a:t>.</a:t>
            </a:r>
            <a:r>
              <a:rPr spc="-240" dirty="0"/>
              <a:t> </a:t>
            </a:r>
            <a:r>
              <a:rPr spc="100" dirty="0"/>
              <a:t>H</a:t>
            </a:r>
            <a:r>
              <a:rPr spc="135" dirty="0"/>
              <a:t>o</a:t>
            </a:r>
            <a:r>
              <a:rPr spc="35" dirty="0"/>
              <a:t>w</a:t>
            </a:r>
            <a:r>
              <a:rPr spc="-120" dirty="0"/>
              <a:t>e</a:t>
            </a:r>
            <a:r>
              <a:rPr spc="-15" dirty="0"/>
              <a:t>v</a:t>
            </a:r>
            <a:r>
              <a:rPr spc="-120" dirty="0"/>
              <a:t>e</a:t>
            </a:r>
            <a:r>
              <a:rPr spc="-295" dirty="0"/>
              <a:t>r</a:t>
            </a:r>
            <a:r>
              <a:rPr spc="-520" dirty="0"/>
              <a:t>,</a:t>
            </a:r>
            <a:r>
              <a:rPr spc="-240" dirty="0"/>
              <a:t> </a:t>
            </a:r>
            <a:r>
              <a:rPr spc="-200" dirty="0"/>
              <a:t>i</a:t>
            </a:r>
            <a:r>
              <a:rPr spc="-100" dirty="0"/>
              <a:t>t</a:t>
            </a:r>
            <a:r>
              <a:rPr spc="-240" dirty="0"/>
              <a:t> </a:t>
            </a:r>
            <a:r>
              <a:rPr spc="-70" dirty="0"/>
              <a:t>a</a:t>
            </a:r>
            <a:r>
              <a:rPr spc="-235" dirty="0"/>
              <a:t>l</a:t>
            </a:r>
            <a:r>
              <a:rPr spc="50" dirty="0"/>
              <a:t>s</a:t>
            </a:r>
            <a:r>
              <a:rPr spc="135" dirty="0"/>
              <a:t>o</a:t>
            </a:r>
            <a:r>
              <a:rPr spc="-240" dirty="0"/>
              <a:t> </a:t>
            </a:r>
            <a:r>
              <a:rPr spc="-120" dirty="0"/>
              <a:t>f</a:t>
            </a:r>
            <a:r>
              <a:rPr spc="-70" dirty="0"/>
              <a:t>a</a:t>
            </a:r>
            <a:r>
              <a:rPr spc="-229" dirty="0"/>
              <a:t>c</a:t>
            </a:r>
            <a:r>
              <a:rPr spc="-120" dirty="0"/>
              <a:t>e</a:t>
            </a:r>
            <a:r>
              <a:rPr spc="50" dirty="0"/>
              <a:t>s</a:t>
            </a:r>
            <a:r>
              <a:rPr spc="-240" dirty="0"/>
              <a:t> </a:t>
            </a:r>
            <a:r>
              <a:rPr spc="50" dirty="0"/>
              <a:t>s</a:t>
            </a:r>
            <a:r>
              <a:rPr spc="-120" dirty="0"/>
              <a:t>e</a:t>
            </a:r>
            <a:r>
              <a:rPr spc="-15" dirty="0"/>
              <a:t>v</a:t>
            </a:r>
            <a:r>
              <a:rPr spc="-120" dirty="0"/>
              <a:t>e</a:t>
            </a:r>
            <a:r>
              <a:rPr spc="-190" dirty="0"/>
              <a:t>r</a:t>
            </a:r>
            <a:r>
              <a:rPr spc="-70" dirty="0"/>
              <a:t>a</a:t>
            </a:r>
            <a:r>
              <a:rPr spc="-235" dirty="0"/>
              <a:t>l</a:t>
            </a:r>
            <a:r>
              <a:rPr spc="-240" dirty="0"/>
              <a:t> </a:t>
            </a:r>
            <a:r>
              <a:rPr spc="-185" dirty="0"/>
              <a:t>c</a:t>
            </a:r>
            <a:r>
              <a:rPr spc="10" dirty="0"/>
              <a:t>h</a:t>
            </a:r>
            <a:r>
              <a:rPr spc="-70" dirty="0"/>
              <a:t>a</a:t>
            </a:r>
            <a:r>
              <a:rPr spc="-235" dirty="0"/>
              <a:t>ll</a:t>
            </a:r>
            <a:r>
              <a:rPr spc="-120" dirty="0"/>
              <a:t>e</a:t>
            </a:r>
            <a:r>
              <a:rPr spc="15" dirty="0"/>
              <a:t>n</a:t>
            </a:r>
            <a:r>
              <a:rPr spc="130" dirty="0"/>
              <a:t>g</a:t>
            </a:r>
            <a:r>
              <a:rPr spc="-120" dirty="0"/>
              <a:t>e</a:t>
            </a:r>
            <a:r>
              <a:rPr spc="50" dirty="0"/>
              <a:t>s</a:t>
            </a:r>
            <a:r>
              <a:rPr spc="-459" dirty="0"/>
              <a:t>,  </a:t>
            </a:r>
            <a:r>
              <a:rPr spc="-45" dirty="0"/>
              <a:t>such </a:t>
            </a:r>
            <a:r>
              <a:rPr spc="-10" dirty="0"/>
              <a:t>as </a:t>
            </a:r>
            <a:r>
              <a:rPr spc="-95" dirty="0"/>
              <a:t>security </a:t>
            </a:r>
            <a:r>
              <a:rPr spc="-120" dirty="0"/>
              <a:t>concerns, </a:t>
            </a:r>
            <a:r>
              <a:rPr spc="-60" dirty="0"/>
              <a:t>voter </a:t>
            </a:r>
            <a:r>
              <a:rPr spc="-105" dirty="0"/>
              <a:t>authentication, </a:t>
            </a:r>
            <a:r>
              <a:rPr spc="-35" dirty="0"/>
              <a:t>and </a:t>
            </a:r>
            <a:r>
              <a:rPr spc="-30" dirty="0"/>
              <a:t> </a:t>
            </a:r>
            <a:r>
              <a:rPr spc="-70" dirty="0"/>
              <a:t>a</a:t>
            </a:r>
            <a:r>
              <a:rPr spc="-229" dirty="0"/>
              <a:t>cc</a:t>
            </a:r>
            <a:r>
              <a:rPr spc="-120" dirty="0"/>
              <a:t>e</a:t>
            </a:r>
            <a:r>
              <a:rPr spc="50" dirty="0"/>
              <a:t>ss</a:t>
            </a:r>
            <a:r>
              <a:rPr spc="-200" dirty="0"/>
              <a:t>i</a:t>
            </a:r>
            <a:r>
              <a:rPr spc="-55" dirty="0"/>
              <a:t>b</a:t>
            </a:r>
            <a:r>
              <a:rPr spc="-200" dirty="0"/>
              <a:t>i</a:t>
            </a:r>
            <a:r>
              <a:rPr spc="-235" dirty="0"/>
              <a:t>l</a:t>
            </a:r>
            <a:r>
              <a:rPr spc="-200" dirty="0"/>
              <a:t>i</a:t>
            </a:r>
            <a:r>
              <a:rPr spc="-100" dirty="0"/>
              <a:t>t</a:t>
            </a:r>
            <a:r>
              <a:rPr spc="-70" dirty="0"/>
              <a:t>y</a:t>
            </a:r>
            <a:r>
              <a:rPr spc="-484" dirty="0"/>
              <a:t>.</a:t>
            </a:r>
            <a:r>
              <a:rPr spc="-240" dirty="0"/>
              <a:t> </a:t>
            </a:r>
            <a:r>
              <a:rPr spc="5" dirty="0"/>
              <a:t>B</a:t>
            </a:r>
            <a:r>
              <a:rPr spc="25" dirty="0"/>
              <a:t>y</a:t>
            </a:r>
            <a:r>
              <a:rPr spc="-240" dirty="0"/>
              <a:t> </a:t>
            </a:r>
            <a:r>
              <a:rPr spc="-70" dirty="0"/>
              <a:t>a</a:t>
            </a:r>
            <a:r>
              <a:rPr spc="-50" dirty="0"/>
              <a:t>dd</a:t>
            </a:r>
            <a:r>
              <a:rPr spc="-220" dirty="0"/>
              <a:t>r</a:t>
            </a:r>
            <a:r>
              <a:rPr spc="-120" dirty="0"/>
              <a:t>e</a:t>
            </a:r>
            <a:r>
              <a:rPr spc="50" dirty="0"/>
              <a:t>ss</a:t>
            </a:r>
            <a:r>
              <a:rPr spc="-200" dirty="0"/>
              <a:t>i</a:t>
            </a:r>
            <a:r>
              <a:rPr spc="15" dirty="0"/>
              <a:t>n</a:t>
            </a:r>
            <a:r>
              <a:rPr spc="130" dirty="0"/>
              <a:t>g</a:t>
            </a:r>
            <a:r>
              <a:rPr spc="-240" dirty="0"/>
              <a:t> </a:t>
            </a:r>
            <a:r>
              <a:rPr spc="-100" dirty="0"/>
              <a:t>t</a:t>
            </a:r>
            <a:r>
              <a:rPr spc="10" dirty="0"/>
              <a:t>h</a:t>
            </a:r>
            <a:r>
              <a:rPr spc="-120" dirty="0"/>
              <a:t>e</a:t>
            </a:r>
            <a:r>
              <a:rPr spc="50" dirty="0"/>
              <a:t>s</a:t>
            </a:r>
            <a:r>
              <a:rPr spc="-120" dirty="0"/>
              <a:t>e</a:t>
            </a:r>
            <a:r>
              <a:rPr spc="-240" dirty="0"/>
              <a:t> </a:t>
            </a:r>
            <a:r>
              <a:rPr spc="-185" dirty="0"/>
              <a:t>c</a:t>
            </a:r>
            <a:r>
              <a:rPr spc="10" dirty="0"/>
              <a:t>h</a:t>
            </a:r>
            <a:r>
              <a:rPr spc="-70" dirty="0"/>
              <a:t>a</a:t>
            </a:r>
            <a:r>
              <a:rPr spc="-235" dirty="0"/>
              <a:t>ll</a:t>
            </a:r>
            <a:r>
              <a:rPr spc="-120" dirty="0"/>
              <a:t>e</a:t>
            </a:r>
            <a:r>
              <a:rPr spc="15" dirty="0"/>
              <a:t>n</a:t>
            </a:r>
            <a:r>
              <a:rPr spc="130" dirty="0"/>
              <a:t>g</a:t>
            </a:r>
            <a:r>
              <a:rPr spc="-120" dirty="0"/>
              <a:t>e</a:t>
            </a:r>
            <a:r>
              <a:rPr spc="50" dirty="0"/>
              <a:t>s</a:t>
            </a:r>
            <a:r>
              <a:rPr spc="-520" dirty="0"/>
              <a:t>,</a:t>
            </a:r>
            <a:r>
              <a:rPr spc="-240" dirty="0"/>
              <a:t> </a:t>
            </a:r>
            <a:r>
              <a:rPr spc="35" dirty="0"/>
              <a:t>w</a:t>
            </a:r>
            <a:r>
              <a:rPr spc="-120" dirty="0"/>
              <a:t>e</a:t>
            </a:r>
            <a:r>
              <a:rPr spc="-240" dirty="0"/>
              <a:t> </a:t>
            </a:r>
            <a:r>
              <a:rPr spc="-200" dirty="0"/>
              <a:t>c</a:t>
            </a:r>
            <a:r>
              <a:rPr spc="-70" dirty="0"/>
              <a:t>a</a:t>
            </a:r>
            <a:r>
              <a:rPr spc="10" dirty="0"/>
              <a:t>n  </a:t>
            </a:r>
            <a:r>
              <a:rPr spc="-140" dirty="0"/>
              <a:t>create </a:t>
            </a:r>
            <a:r>
              <a:rPr spc="-170" dirty="0"/>
              <a:t>secure, </a:t>
            </a:r>
            <a:r>
              <a:rPr spc="-200" dirty="0"/>
              <a:t>reliable, </a:t>
            </a:r>
            <a:r>
              <a:rPr spc="-35" dirty="0"/>
              <a:t>and </a:t>
            </a:r>
            <a:r>
              <a:rPr spc="-40" dirty="0"/>
              <a:t>trustworthy </a:t>
            </a:r>
            <a:r>
              <a:rPr spc="-65" dirty="0"/>
              <a:t>online </a:t>
            </a:r>
            <a:r>
              <a:rPr spc="-10" dirty="0"/>
              <a:t>voting </a:t>
            </a:r>
            <a:r>
              <a:rPr spc="-5" dirty="0"/>
              <a:t> </a:t>
            </a:r>
            <a:r>
              <a:rPr spc="50" dirty="0"/>
              <a:t>s</a:t>
            </a:r>
            <a:r>
              <a:rPr spc="25" dirty="0"/>
              <a:t>y</a:t>
            </a:r>
            <a:r>
              <a:rPr spc="50" dirty="0"/>
              <a:t>s</a:t>
            </a:r>
            <a:r>
              <a:rPr spc="-114" dirty="0"/>
              <a:t>t</a:t>
            </a:r>
            <a:r>
              <a:rPr spc="-120" dirty="0"/>
              <a:t>e</a:t>
            </a:r>
            <a:r>
              <a:rPr spc="10" dirty="0"/>
              <a:t>m</a:t>
            </a:r>
            <a:r>
              <a:rPr spc="50" dirty="0"/>
              <a:t>s</a:t>
            </a:r>
            <a:r>
              <a:rPr spc="-240" dirty="0"/>
              <a:t> </a:t>
            </a:r>
            <a:r>
              <a:rPr spc="-100" dirty="0"/>
              <a:t>t</a:t>
            </a:r>
            <a:r>
              <a:rPr spc="10" dirty="0"/>
              <a:t>h</a:t>
            </a:r>
            <a:r>
              <a:rPr spc="-70" dirty="0"/>
              <a:t>a</a:t>
            </a:r>
            <a:r>
              <a:rPr spc="-100" dirty="0"/>
              <a:t>t</a:t>
            </a:r>
            <a:r>
              <a:rPr spc="-240" dirty="0"/>
              <a:t> </a:t>
            </a:r>
            <a:r>
              <a:rPr spc="-120" dirty="0"/>
              <a:t>e</a:t>
            </a:r>
            <a:r>
              <a:rPr spc="15" dirty="0"/>
              <a:t>n</a:t>
            </a:r>
            <a:r>
              <a:rPr spc="10" dirty="0"/>
              <a:t>h</a:t>
            </a:r>
            <a:r>
              <a:rPr spc="-70" dirty="0"/>
              <a:t>a</a:t>
            </a:r>
            <a:r>
              <a:rPr spc="15" dirty="0"/>
              <a:t>n</a:t>
            </a:r>
            <a:r>
              <a:rPr spc="-229" dirty="0"/>
              <a:t>c</a:t>
            </a:r>
            <a:r>
              <a:rPr spc="-120" dirty="0"/>
              <a:t>e</a:t>
            </a:r>
            <a:r>
              <a:rPr spc="-240" dirty="0"/>
              <a:t> </a:t>
            </a:r>
            <a:r>
              <a:rPr spc="-50" dirty="0"/>
              <a:t>d</a:t>
            </a:r>
            <a:r>
              <a:rPr spc="-120" dirty="0"/>
              <a:t>e</a:t>
            </a:r>
            <a:r>
              <a:rPr spc="10" dirty="0"/>
              <a:t>m</a:t>
            </a:r>
            <a:r>
              <a:rPr spc="135" dirty="0"/>
              <a:t>o</a:t>
            </a:r>
            <a:r>
              <a:rPr spc="-185" dirty="0"/>
              <a:t>c</a:t>
            </a:r>
            <a:r>
              <a:rPr spc="-190" dirty="0"/>
              <a:t>r</a:t>
            </a:r>
            <a:r>
              <a:rPr spc="-70" dirty="0"/>
              <a:t>a</a:t>
            </a:r>
            <a:r>
              <a:rPr spc="-185" dirty="0"/>
              <a:t>c</a:t>
            </a:r>
            <a:r>
              <a:rPr spc="-70" dirty="0"/>
              <a:t>y</a:t>
            </a:r>
            <a:r>
              <a:rPr spc="-484" dirty="0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36" y="2218035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-70" dirty="0">
                <a:latin typeface="SimSun"/>
                <a:cs typeface="SimSun"/>
              </a:rPr>
              <a:t>Conclusion</a:t>
            </a:r>
            <a:endParaRPr sz="69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9A9ADFE-D5D3-ED52-5371-434424F8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37</a:t>
            </a:fld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C2F6DF3-2ECD-4B49-7C66-AB5A5DB1A18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18F2738-93B5-4FAC-93AC-405069EA9291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18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52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49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85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85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56"/>
                  </a:lnTo>
                  <a:lnTo>
                    <a:pt x="73139" y="810856"/>
                  </a:lnTo>
                  <a:lnTo>
                    <a:pt x="120611" y="819061"/>
                  </a:lnTo>
                  <a:lnTo>
                    <a:pt x="698538" y="819061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0" y="2313466"/>
            <a:ext cx="563626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150" spc="1540" dirty="0">
                <a:latin typeface="SimSun"/>
                <a:cs typeface="SimSun"/>
              </a:rPr>
              <a:t>T</a:t>
            </a:r>
            <a:r>
              <a:rPr sz="12150" spc="894" dirty="0">
                <a:latin typeface="SimSun"/>
                <a:cs typeface="SimSun"/>
              </a:rPr>
              <a:t>h</a:t>
            </a:r>
            <a:r>
              <a:rPr sz="12150" spc="190" dirty="0">
                <a:latin typeface="SimSun"/>
                <a:cs typeface="SimSun"/>
              </a:rPr>
              <a:t>a</a:t>
            </a:r>
            <a:r>
              <a:rPr sz="12150" spc="944" dirty="0">
                <a:latin typeface="SimSun"/>
                <a:cs typeface="SimSun"/>
              </a:rPr>
              <a:t>nk</a:t>
            </a:r>
            <a:r>
              <a:rPr sz="12150" spc="-855" dirty="0">
                <a:latin typeface="SimSun"/>
                <a:cs typeface="SimSun"/>
              </a:rPr>
              <a:t>s</a:t>
            </a:r>
            <a:r>
              <a:rPr sz="12150" spc="-2030" dirty="0">
                <a:latin typeface="SimSun"/>
                <a:cs typeface="SimSun"/>
              </a:rPr>
              <a:t>!</a:t>
            </a:r>
            <a:endParaRPr sz="12150" dirty="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9405" y="4713414"/>
            <a:ext cx="4655185" cy="723916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endParaRPr lang="en-US" sz="30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356D0B5-3E62-51DE-D203-B80ED94EBE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38</a:t>
            </a:fld>
            <a:endParaRPr lang="en-IN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0E335298-C223-A9E8-3C5B-728DFC37155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9577BE6-F2B2-4A5D-8A1E-87B98AE7AEE5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7010400" y="4234769"/>
            <a:ext cx="7429253" cy="36208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Survey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Our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Personas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Customer Journey Maps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Outputs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36" y="2218035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6950" dirty="0">
                <a:latin typeface="SimSun"/>
                <a:cs typeface="SimSun"/>
              </a:rPr>
              <a:t>Agenda</a:t>
            </a:r>
            <a:endParaRPr sz="6950" dirty="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F63290-F2A8-6471-A869-1243C0B2FF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14BB7E2-4631-6220-F6BF-270C19A7F7A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68793AB-9E96-4AD4-9DBD-D290666A075A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7010400" y="4234769"/>
            <a:ext cx="7429253" cy="2589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Login for employee and voter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Add voter by employee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Change password by OTP verification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Cast your vote if not voted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41522" y="2107914"/>
            <a:ext cx="7025839" cy="10855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6950" dirty="0">
                <a:latin typeface="SimSun"/>
                <a:cs typeface="SimSun"/>
              </a:rPr>
              <a:t>Specifications</a:t>
            </a:r>
            <a:endParaRPr sz="6950" dirty="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F63290-F2A8-6471-A869-1243C0B2FF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14BB7E2-4631-6220-F6BF-270C19A7F7A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68793AB-9E96-4AD4-9DBD-D290666A075A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4737" y="2409726"/>
            <a:ext cx="439674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latin typeface="SimSun"/>
                <a:cs typeface="SimSun"/>
              </a:rPr>
              <a:t>Introduction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0993" y="4075925"/>
            <a:ext cx="5572125" cy="12560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74295" marR="5080" indent="-62230" algn="r">
              <a:lnSpc>
                <a:spcPts val="3229"/>
              </a:lnSpc>
              <a:spcBef>
                <a:spcPts val="215"/>
              </a:spcBef>
            </a:pP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3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Beneﬁts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115"/>
              </a:lnSpc>
            </a:pP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8AACDA9-CE4A-6C50-6CA5-FCB8839452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F148D8A-DCFF-914A-FE66-9BE67C87A48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4D5BA2B-B99B-4B8A-B412-B67F4DBF9FAB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166007"/>
            <a:ext cx="5756910" cy="6224270"/>
            <a:chOff x="0" y="4062768"/>
            <a:chExt cx="575691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1139" y="4156519"/>
              <a:ext cx="1765585" cy="35411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9336" y="2409726"/>
            <a:ext cx="9031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Traditional</a:t>
            </a:r>
            <a:r>
              <a:rPr sz="6000" spc="-310" dirty="0"/>
              <a:t> </a:t>
            </a:r>
            <a:r>
              <a:rPr sz="6000" spc="-114" dirty="0"/>
              <a:t>Voting</a:t>
            </a:r>
            <a:r>
              <a:rPr sz="6000" spc="-160" dirty="0"/>
              <a:t> </a:t>
            </a:r>
            <a:r>
              <a:rPr sz="6000" dirty="0"/>
              <a:t>Systems</a:t>
            </a:r>
            <a:endParaRPr sz="6000"/>
          </a:p>
        </p:txBody>
      </p:sp>
      <p:sp>
        <p:nvSpPr>
          <p:cNvPr id="11" name="object 11"/>
          <p:cNvSpPr txBox="1"/>
          <p:nvPr/>
        </p:nvSpPr>
        <p:spPr>
          <a:xfrm>
            <a:off x="3626353" y="4166007"/>
            <a:ext cx="5971540" cy="167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95910" algn="r">
              <a:lnSpc>
                <a:spcPct val="100299"/>
              </a:lnSpc>
              <a:spcBef>
                <a:spcPts val="90"/>
              </a:spcBef>
            </a:pPr>
            <a:r>
              <a:rPr lang="en-IN" sz="2700" spc="-70" dirty="0">
                <a:latin typeface="Trebuchet MS"/>
                <a:cs typeface="Trebuchet MS"/>
              </a:rPr>
              <a:t>Paper-based</a:t>
            </a:r>
            <a:r>
              <a:rPr lang="en-IN" sz="2700" spc="-195" dirty="0">
                <a:latin typeface="Trebuchet MS"/>
                <a:cs typeface="Trebuchet MS"/>
              </a:rPr>
              <a:t> </a:t>
            </a:r>
            <a:r>
              <a:rPr lang="en-IN" sz="2700" spc="-15" dirty="0">
                <a:solidFill>
                  <a:srgbClr val="FFFFFF"/>
                </a:solidFill>
                <a:latin typeface="Trebuchet MS"/>
                <a:cs typeface="Trebuchet MS"/>
              </a:rPr>
              <a:t>voting</a:t>
            </a:r>
            <a:r>
              <a:rPr lang="en-IN"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-2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A26FB5-461C-BA11-7E16-9BDF5F720A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4D5A656-FFD1-BB5C-0E4F-F9084FAEB75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A80AFB2-26EE-48D8-AEA9-DE00E85F21F2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353346"/>
            <a:ext cx="848233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B</a:t>
            </a:r>
            <a:r>
              <a:rPr spc="145" dirty="0"/>
              <a:t>e</a:t>
            </a:r>
            <a:r>
              <a:rPr spc="-80" dirty="0"/>
              <a:t>n</a:t>
            </a:r>
            <a:r>
              <a:rPr spc="120" dirty="0"/>
              <a:t>e</a:t>
            </a:r>
            <a:r>
              <a:rPr spc="-114" dirty="0"/>
              <a:t>fi</a:t>
            </a:r>
            <a:r>
              <a:rPr spc="130" dirty="0"/>
              <a:t>t</a:t>
            </a:r>
            <a:r>
              <a:rPr spc="20" dirty="0"/>
              <a:t>s</a:t>
            </a:r>
            <a:r>
              <a:rPr spc="-145" dirty="0"/>
              <a:t> </a:t>
            </a:r>
            <a:r>
              <a:rPr spc="70" dirty="0"/>
              <a:t>of</a:t>
            </a:r>
            <a:r>
              <a:rPr spc="-145" dirty="0"/>
              <a:t> </a:t>
            </a:r>
            <a:r>
              <a:rPr spc="-459" dirty="0"/>
              <a:t>O</a:t>
            </a:r>
            <a:r>
              <a:rPr spc="-80" dirty="0"/>
              <a:t>n</a:t>
            </a:r>
            <a:r>
              <a:rPr spc="-5" dirty="0"/>
              <a:t>l</a:t>
            </a:r>
            <a:r>
              <a:rPr spc="-80" dirty="0"/>
              <a:t>in</a:t>
            </a:r>
            <a:r>
              <a:rPr spc="145" dirty="0"/>
              <a:t>e</a:t>
            </a:r>
            <a:r>
              <a:rPr spc="-295" dirty="0"/>
              <a:t> </a:t>
            </a:r>
            <a:r>
              <a:rPr spc="-770" dirty="0"/>
              <a:t>V</a:t>
            </a:r>
            <a:r>
              <a:rPr spc="10" dirty="0"/>
              <a:t>o</a:t>
            </a:r>
            <a:r>
              <a:rPr spc="95" dirty="0"/>
              <a:t>t</a:t>
            </a:r>
            <a:r>
              <a:rPr spc="-80" dirty="0"/>
              <a:t>in</a:t>
            </a:r>
            <a:r>
              <a:rPr spc="130" dirty="0"/>
              <a:t>g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0838" y="3399852"/>
            <a:ext cx="4157887" cy="3644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4777" y="3866577"/>
            <a:ext cx="1623591" cy="3182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98341" y="3314700"/>
            <a:ext cx="6890384" cy="2370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latin typeface="Trebuchet MS"/>
                <a:cs typeface="Trebuchet MS"/>
              </a:rPr>
              <a:t>c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15" dirty="0">
                <a:latin typeface="Trebuchet MS"/>
                <a:cs typeface="Trebuchet MS"/>
              </a:rPr>
              <a:t>v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475" dirty="0">
                <a:latin typeface="Trebuchet MS"/>
                <a:cs typeface="Trebuchet MS"/>
              </a:rPr>
              <a:t>,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85" dirty="0">
                <a:latin typeface="Trebuchet MS"/>
                <a:cs typeface="Trebuchet MS"/>
              </a:rPr>
              <a:t>f</a:t>
            </a:r>
            <a:r>
              <a:rPr sz="3050" spc="75" dirty="0">
                <a:latin typeface="Trebuchet MS"/>
                <a:cs typeface="Trebuchet MS"/>
              </a:rPr>
              <a:t>ﬁ</a:t>
            </a:r>
            <a:r>
              <a:rPr sz="3050" spc="-170" dirty="0">
                <a:latin typeface="Trebuchet MS"/>
                <a:cs typeface="Trebuchet MS"/>
              </a:rPr>
              <a:t>c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475" dirty="0">
                <a:latin typeface="Trebuchet MS"/>
                <a:cs typeface="Trebuchet MS"/>
              </a:rPr>
              <a:t>,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30" dirty="0">
                <a:latin typeface="Trebuchet MS"/>
                <a:cs typeface="Trebuchet MS"/>
              </a:rPr>
              <a:t>d  </a:t>
            </a:r>
            <a:r>
              <a:rPr sz="3050" spc="-65" dirty="0">
                <a:latin typeface="Trebuchet MS"/>
                <a:cs typeface="Trebuchet MS"/>
              </a:rPr>
              <a:t>a</a:t>
            </a:r>
            <a:r>
              <a:rPr sz="3050" spc="-210" dirty="0">
                <a:latin typeface="Trebuchet MS"/>
                <a:cs typeface="Trebuchet MS"/>
              </a:rPr>
              <a:t>cc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45" dirty="0">
                <a:latin typeface="Trebuchet MS"/>
                <a:cs typeface="Trebuchet MS"/>
              </a:rPr>
              <a:t>ss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45" dirty="0">
                <a:latin typeface="Trebuchet MS"/>
                <a:cs typeface="Trebuchet MS"/>
              </a:rPr>
              <a:t>b</a:t>
            </a:r>
            <a:r>
              <a:rPr sz="3050" spc="-215" dirty="0">
                <a:latin typeface="Trebuchet MS"/>
                <a:cs typeface="Trebuchet MS"/>
              </a:rPr>
              <a:t>l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secure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less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prone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errors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than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D24CC4-B167-F17F-6D08-A990F39E98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0E40294-F9EB-8E94-6040-EC1A341AA65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5CAE52F-A42D-47BC-AEC0-DD864E363687}" type="datetime1">
              <a:rPr lang="en-US" smtClean="0"/>
              <a:t>11/5/2023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08516" y="3954426"/>
            <a:ext cx="5201877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10" dirty="0">
                <a:latin typeface="SimSun"/>
                <a:cs typeface="SimSun"/>
              </a:rPr>
              <a:t>Survey Results</a:t>
            </a:r>
            <a:endParaRPr spc="-210" dirty="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95875" y="5297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E79132-4498-50E0-BA4B-6BBD2584D4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B6F15528-21DE-4FAA-801E-634DDDAF4B2B}" type="slidenum">
              <a:rPr lang="en-IN" smtClean="0">
                <a:solidFill>
                  <a:schemeClr val="bg1"/>
                </a:solidFill>
              </a:rPr>
              <a:t>9</a:t>
            </a:fld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3729E0C-DC32-7FAC-5D54-DF0CF88E6BA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12E372F-D64E-4302-87F2-B1701E284A17}" type="datetime1">
              <a:rPr lang="en-US" smtClean="0"/>
              <a:t>11/5/2023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2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544</Words>
  <Application>Microsoft Office PowerPoint</Application>
  <PresentationFormat>Custom</PresentationFormat>
  <Paragraphs>127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SimSun</vt:lpstr>
      <vt:lpstr>Arial</vt:lpstr>
      <vt:lpstr>Calibri</vt:lpstr>
      <vt:lpstr>Georgia</vt:lpstr>
      <vt:lpstr>Trebuchet MS</vt:lpstr>
      <vt:lpstr>Verdana</vt:lpstr>
      <vt:lpstr>Office Theme</vt:lpstr>
      <vt:lpstr>PowerPoint Presentation</vt:lpstr>
      <vt:lpstr>Skill Development Project</vt:lpstr>
      <vt:lpstr>Our Team</vt:lpstr>
      <vt:lpstr>Agenda</vt:lpstr>
      <vt:lpstr>Specifications</vt:lpstr>
      <vt:lpstr>Introduction</vt:lpstr>
      <vt:lpstr>Traditional Voting Systems</vt:lpstr>
      <vt:lpstr>Benefits of Online Voting</vt:lpstr>
      <vt:lpstr>Survey Results</vt:lpstr>
      <vt:lpstr>PowerPoint Presentation</vt:lpstr>
      <vt:lpstr>PowerPoint Presentation</vt:lpstr>
      <vt:lpstr>Our Learnings</vt:lpstr>
      <vt:lpstr>Challenges of Online Voting</vt:lpstr>
      <vt:lpstr>Security Concerns</vt:lpstr>
      <vt:lpstr>Voter Authentication</vt:lpstr>
      <vt:lpstr>Accessibility</vt:lpstr>
      <vt:lpstr>Personas</vt:lpstr>
      <vt:lpstr>PowerPoint Presentation</vt:lpstr>
      <vt:lpstr>PowerPoint Presentation</vt:lpstr>
      <vt:lpstr>Customer Journey Map</vt:lpstr>
      <vt:lpstr>PowerPoint Presentation</vt:lpstr>
      <vt:lpstr>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</vt:lpstr>
      <vt:lpstr>Future of Online Voting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KOMMIRISETTY SRINIVAS</dc:creator>
  <cp:lastModifiedBy>KOMMIRISETTY SRINIVAS</cp:lastModifiedBy>
  <cp:revision>9</cp:revision>
  <dcterms:created xsi:type="dcterms:W3CDTF">2023-09-01T08:00:40Z</dcterms:created>
  <dcterms:modified xsi:type="dcterms:W3CDTF">2023-11-05T03:09:55Z</dcterms:modified>
</cp:coreProperties>
</file>